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Lst>
  <p:sldSz cx="3563938"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snapToGrid="0">
      <p:cViewPr varScale="1">
        <p:scale>
          <a:sx n="78" d="100"/>
          <a:sy n="78" d="100"/>
        </p:scale>
        <p:origin x="30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67296" y="1237197"/>
            <a:ext cx="3029347" cy="2631887"/>
          </a:xfrm>
        </p:spPr>
        <p:txBody>
          <a:bodyPr anchor="b"/>
          <a:lstStyle>
            <a:lvl1pPr algn="ctr">
              <a:defRPr sz="2339"/>
            </a:lvl1pPr>
          </a:lstStyle>
          <a:p>
            <a:r>
              <a:rPr lang="pl-PL"/>
              <a:t>Kliknij, aby edytować styl</a:t>
            </a:r>
            <a:endParaRPr lang="en-US" dirty="0"/>
          </a:p>
        </p:txBody>
      </p:sp>
      <p:sp>
        <p:nvSpPr>
          <p:cNvPr id="3" name="Subtitle 2"/>
          <p:cNvSpPr>
            <a:spLocks noGrp="1"/>
          </p:cNvSpPr>
          <p:nvPr>
            <p:ph type="subTitle" idx="1"/>
          </p:nvPr>
        </p:nvSpPr>
        <p:spPr>
          <a:xfrm>
            <a:off x="445492" y="3970580"/>
            <a:ext cx="2672954" cy="1825171"/>
          </a:xfrm>
        </p:spPr>
        <p:txBody>
          <a:bodyPr/>
          <a:lstStyle>
            <a:lvl1pPr marL="0" indent="0" algn="ctr">
              <a:buNone/>
              <a:defRPr sz="936"/>
            </a:lvl1pPr>
            <a:lvl2pPr marL="178217" indent="0" algn="ctr">
              <a:buNone/>
              <a:defRPr sz="780"/>
            </a:lvl2pPr>
            <a:lvl3pPr marL="356433" indent="0" algn="ctr">
              <a:buNone/>
              <a:defRPr sz="702"/>
            </a:lvl3pPr>
            <a:lvl4pPr marL="534650" indent="0" algn="ctr">
              <a:buNone/>
              <a:defRPr sz="624"/>
            </a:lvl4pPr>
            <a:lvl5pPr marL="712866" indent="0" algn="ctr">
              <a:buNone/>
              <a:defRPr sz="624"/>
            </a:lvl5pPr>
            <a:lvl6pPr marL="891083" indent="0" algn="ctr">
              <a:buNone/>
              <a:defRPr sz="624"/>
            </a:lvl6pPr>
            <a:lvl7pPr marL="1069299" indent="0" algn="ctr">
              <a:buNone/>
              <a:defRPr sz="624"/>
            </a:lvl7pPr>
            <a:lvl8pPr marL="1247516" indent="0" algn="ctr">
              <a:buNone/>
              <a:defRPr sz="624"/>
            </a:lvl8pPr>
            <a:lvl9pPr marL="1425732" indent="0" algn="ctr">
              <a:buNone/>
              <a:defRPr sz="624"/>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1FA0E041-D19F-4298-B5F0-E79EB328633F}" type="datetimeFigureOut">
              <a:rPr lang="pl-PL" smtClean="0"/>
              <a:t>07.10.2025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0711F3-DB32-4F00-99D1-91D2FC5046E5}" type="slidenum">
              <a:rPr lang="pl-PL" smtClean="0"/>
              <a:t>‹Nr.›</a:t>
            </a:fld>
            <a:endParaRPr lang="pl-PL"/>
          </a:p>
        </p:txBody>
      </p:sp>
    </p:spTree>
    <p:extLst>
      <p:ext uri="{BB962C8B-B14F-4D97-AF65-F5344CB8AC3E}">
        <p14:creationId xmlns:p14="http://schemas.microsoft.com/office/powerpoint/2010/main" val="726135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FA0E041-D19F-4298-B5F0-E79EB328633F}" type="datetimeFigureOut">
              <a:rPr lang="pl-PL" smtClean="0"/>
              <a:t>07.10.2025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0711F3-DB32-4F00-99D1-91D2FC5046E5}" type="slidenum">
              <a:rPr lang="pl-PL" smtClean="0"/>
              <a:t>‹Nr.›</a:t>
            </a:fld>
            <a:endParaRPr lang="pl-PL"/>
          </a:p>
        </p:txBody>
      </p:sp>
    </p:spTree>
    <p:extLst>
      <p:ext uri="{BB962C8B-B14F-4D97-AF65-F5344CB8AC3E}">
        <p14:creationId xmlns:p14="http://schemas.microsoft.com/office/powerpoint/2010/main" val="326522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50443" y="402483"/>
            <a:ext cx="768474" cy="640647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45021" y="402483"/>
            <a:ext cx="2260873" cy="64064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FA0E041-D19F-4298-B5F0-E79EB328633F}" type="datetimeFigureOut">
              <a:rPr lang="pl-PL" smtClean="0"/>
              <a:t>07.10.2025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0711F3-DB32-4F00-99D1-91D2FC5046E5}" type="slidenum">
              <a:rPr lang="pl-PL" smtClean="0"/>
              <a:t>‹Nr.›</a:t>
            </a:fld>
            <a:endParaRPr lang="pl-PL"/>
          </a:p>
        </p:txBody>
      </p:sp>
    </p:spTree>
    <p:extLst>
      <p:ext uri="{BB962C8B-B14F-4D97-AF65-F5344CB8AC3E}">
        <p14:creationId xmlns:p14="http://schemas.microsoft.com/office/powerpoint/2010/main" val="203859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FA0E041-D19F-4298-B5F0-E79EB328633F}" type="datetimeFigureOut">
              <a:rPr lang="pl-PL" smtClean="0"/>
              <a:t>07.10.2025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0711F3-DB32-4F00-99D1-91D2FC5046E5}" type="slidenum">
              <a:rPr lang="pl-PL" smtClean="0"/>
              <a:t>‹Nr.›</a:t>
            </a:fld>
            <a:endParaRPr lang="pl-PL"/>
          </a:p>
        </p:txBody>
      </p:sp>
    </p:spTree>
    <p:extLst>
      <p:ext uri="{BB962C8B-B14F-4D97-AF65-F5344CB8AC3E}">
        <p14:creationId xmlns:p14="http://schemas.microsoft.com/office/powerpoint/2010/main" val="209967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43164" y="1884671"/>
            <a:ext cx="3073897" cy="3144614"/>
          </a:xfrm>
        </p:spPr>
        <p:txBody>
          <a:bodyPr anchor="b"/>
          <a:lstStyle>
            <a:lvl1pPr>
              <a:defRPr sz="2339"/>
            </a:lvl1pPr>
          </a:lstStyle>
          <a:p>
            <a:r>
              <a:rPr lang="pl-PL"/>
              <a:t>Kliknij, aby edytować styl</a:t>
            </a:r>
            <a:endParaRPr lang="en-US" dirty="0"/>
          </a:p>
        </p:txBody>
      </p:sp>
      <p:sp>
        <p:nvSpPr>
          <p:cNvPr id="3" name="Text Placeholder 2"/>
          <p:cNvSpPr>
            <a:spLocks noGrp="1"/>
          </p:cNvSpPr>
          <p:nvPr>
            <p:ph type="body" idx="1"/>
          </p:nvPr>
        </p:nvSpPr>
        <p:spPr>
          <a:xfrm>
            <a:off x="243164" y="5059035"/>
            <a:ext cx="3073897" cy="1653678"/>
          </a:xfrm>
        </p:spPr>
        <p:txBody>
          <a:bodyPr/>
          <a:lstStyle>
            <a:lvl1pPr marL="0" indent="0">
              <a:buNone/>
              <a:defRPr sz="936">
                <a:solidFill>
                  <a:schemeClr val="tx1"/>
                </a:solidFill>
              </a:defRPr>
            </a:lvl1pPr>
            <a:lvl2pPr marL="178217" indent="0">
              <a:buNone/>
              <a:defRPr sz="780">
                <a:solidFill>
                  <a:schemeClr val="tx1">
                    <a:tint val="75000"/>
                  </a:schemeClr>
                </a:solidFill>
              </a:defRPr>
            </a:lvl2pPr>
            <a:lvl3pPr marL="356433" indent="0">
              <a:buNone/>
              <a:defRPr sz="702">
                <a:solidFill>
                  <a:schemeClr val="tx1">
                    <a:tint val="75000"/>
                  </a:schemeClr>
                </a:solidFill>
              </a:defRPr>
            </a:lvl3pPr>
            <a:lvl4pPr marL="534650" indent="0">
              <a:buNone/>
              <a:defRPr sz="624">
                <a:solidFill>
                  <a:schemeClr val="tx1">
                    <a:tint val="75000"/>
                  </a:schemeClr>
                </a:solidFill>
              </a:defRPr>
            </a:lvl4pPr>
            <a:lvl5pPr marL="712866" indent="0">
              <a:buNone/>
              <a:defRPr sz="624">
                <a:solidFill>
                  <a:schemeClr val="tx1">
                    <a:tint val="75000"/>
                  </a:schemeClr>
                </a:solidFill>
              </a:defRPr>
            </a:lvl5pPr>
            <a:lvl6pPr marL="891083" indent="0">
              <a:buNone/>
              <a:defRPr sz="624">
                <a:solidFill>
                  <a:schemeClr val="tx1">
                    <a:tint val="75000"/>
                  </a:schemeClr>
                </a:solidFill>
              </a:defRPr>
            </a:lvl6pPr>
            <a:lvl7pPr marL="1069299" indent="0">
              <a:buNone/>
              <a:defRPr sz="624">
                <a:solidFill>
                  <a:schemeClr val="tx1">
                    <a:tint val="75000"/>
                  </a:schemeClr>
                </a:solidFill>
              </a:defRPr>
            </a:lvl7pPr>
            <a:lvl8pPr marL="1247516" indent="0">
              <a:buNone/>
              <a:defRPr sz="624">
                <a:solidFill>
                  <a:schemeClr val="tx1">
                    <a:tint val="75000"/>
                  </a:schemeClr>
                </a:solidFill>
              </a:defRPr>
            </a:lvl8pPr>
            <a:lvl9pPr marL="1425732" indent="0">
              <a:buNone/>
              <a:defRPr sz="624">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FA0E041-D19F-4298-B5F0-E79EB328633F}" type="datetimeFigureOut">
              <a:rPr lang="pl-PL" smtClean="0"/>
              <a:t>07.10.2025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0711F3-DB32-4F00-99D1-91D2FC5046E5}" type="slidenum">
              <a:rPr lang="pl-PL" smtClean="0"/>
              <a:t>‹Nr.›</a:t>
            </a:fld>
            <a:endParaRPr lang="pl-PL"/>
          </a:p>
        </p:txBody>
      </p:sp>
    </p:spTree>
    <p:extLst>
      <p:ext uri="{BB962C8B-B14F-4D97-AF65-F5344CB8AC3E}">
        <p14:creationId xmlns:p14="http://schemas.microsoft.com/office/powerpoint/2010/main" val="213085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245021" y="2012414"/>
            <a:ext cx="1514674" cy="479654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1804243" y="2012414"/>
            <a:ext cx="1514674" cy="479654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FA0E041-D19F-4298-B5F0-E79EB328633F}" type="datetimeFigureOut">
              <a:rPr lang="pl-PL" smtClean="0"/>
              <a:t>07.10.2025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90711F3-DB32-4F00-99D1-91D2FC5046E5}" type="slidenum">
              <a:rPr lang="pl-PL" smtClean="0"/>
              <a:t>‹Nr.›</a:t>
            </a:fld>
            <a:endParaRPr lang="pl-PL"/>
          </a:p>
        </p:txBody>
      </p:sp>
    </p:spTree>
    <p:extLst>
      <p:ext uri="{BB962C8B-B14F-4D97-AF65-F5344CB8AC3E}">
        <p14:creationId xmlns:p14="http://schemas.microsoft.com/office/powerpoint/2010/main" val="391555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245485" y="402484"/>
            <a:ext cx="3073897" cy="1461188"/>
          </a:xfrm>
        </p:spPr>
        <p:txBody>
          <a:bodyPr/>
          <a:lstStyle/>
          <a:p>
            <a:r>
              <a:rPr lang="pl-PL"/>
              <a:t>Kliknij, aby edytować styl</a:t>
            </a:r>
            <a:endParaRPr lang="en-US" dirty="0"/>
          </a:p>
        </p:txBody>
      </p:sp>
      <p:sp>
        <p:nvSpPr>
          <p:cNvPr id="3" name="Text Placeholder 2"/>
          <p:cNvSpPr>
            <a:spLocks noGrp="1"/>
          </p:cNvSpPr>
          <p:nvPr>
            <p:ph type="body" idx="1"/>
          </p:nvPr>
        </p:nvSpPr>
        <p:spPr>
          <a:xfrm>
            <a:off x="245485" y="1853171"/>
            <a:ext cx="1507713" cy="908210"/>
          </a:xfrm>
        </p:spPr>
        <p:txBody>
          <a:bodyPr anchor="b"/>
          <a:lstStyle>
            <a:lvl1pPr marL="0" indent="0">
              <a:buNone/>
              <a:defRPr sz="936" b="1"/>
            </a:lvl1pPr>
            <a:lvl2pPr marL="178217" indent="0">
              <a:buNone/>
              <a:defRPr sz="780" b="1"/>
            </a:lvl2pPr>
            <a:lvl3pPr marL="356433" indent="0">
              <a:buNone/>
              <a:defRPr sz="702" b="1"/>
            </a:lvl3pPr>
            <a:lvl4pPr marL="534650" indent="0">
              <a:buNone/>
              <a:defRPr sz="624" b="1"/>
            </a:lvl4pPr>
            <a:lvl5pPr marL="712866" indent="0">
              <a:buNone/>
              <a:defRPr sz="624" b="1"/>
            </a:lvl5pPr>
            <a:lvl6pPr marL="891083" indent="0">
              <a:buNone/>
              <a:defRPr sz="624" b="1"/>
            </a:lvl6pPr>
            <a:lvl7pPr marL="1069299" indent="0">
              <a:buNone/>
              <a:defRPr sz="624" b="1"/>
            </a:lvl7pPr>
            <a:lvl8pPr marL="1247516" indent="0">
              <a:buNone/>
              <a:defRPr sz="624" b="1"/>
            </a:lvl8pPr>
            <a:lvl9pPr marL="1425732" indent="0">
              <a:buNone/>
              <a:defRPr sz="624" b="1"/>
            </a:lvl9pPr>
          </a:lstStyle>
          <a:p>
            <a:pPr lvl="0"/>
            <a:r>
              <a:rPr lang="pl-PL"/>
              <a:t>Kliknij, aby edytować style wzorca tekstu</a:t>
            </a:r>
          </a:p>
        </p:txBody>
      </p:sp>
      <p:sp>
        <p:nvSpPr>
          <p:cNvPr id="4" name="Content Placeholder 3"/>
          <p:cNvSpPr>
            <a:spLocks noGrp="1"/>
          </p:cNvSpPr>
          <p:nvPr>
            <p:ph sz="half" idx="2"/>
          </p:nvPr>
        </p:nvSpPr>
        <p:spPr>
          <a:xfrm>
            <a:off x="245485" y="2761381"/>
            <a:ext cx="1507713" cy="40615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1804244" y="1853171"/>
            <a:ext cx="1515138" cy="908210"/>
          </a:xfrm>
        </p:spPr>
        <p:txBody>
          <a:bodyPr anchor="b"/>
          <a:lstStyle>
            <a:lvl1pPr marL="0" indent="0">
              <a:buNone/>
              <a:defRPr sz="936" b="1"/>
            </a:lvl1pPr>
            <a:lvl2pPr marL="178217" indent="0">
              <a:buNone/>
              <a:defRPr sz="780" b="1"/>
            </a:lvl2pPr>
            <a:lvl3pPr marL="356433" indent="0">
              <a:buNone/>
              <a:defRPr sz="702" b="1"/>
            </a:lvl3pPr>
            <a:lvl4pPr marL="534650" indent="0">
              <a:buNone/>
              <a:defRPr sz="624" b="1"/>
            </a:lvl4pPr>
            <a:lvl5pPr marL="712866" indent="0">
              <a:buNone/>
              <a:defRPr sz="624" b="1"/>
            </a:lvl5pPr>
            <a:lvl6pPr marL="891083" indent="0">
              <a:buNone/>
              <a:defRPr sz="624" b="1"/>
            </a:lvl6pPr>
            <a:lvl7pPr marL="1069299" indent="0">
              <a:buNone/>
              <a:defRPr sz="624" b="1"/>
            </a:lvl7pPr>
            <a:lvl8pPr marL="1247516" indent="0">
              <a:buNone/>
              <a:defRPr sz="624" b="1"/>
            </a:lvl8pPr>
            <a:lvl9pPr marL="1425732" indent="0">
              <a:buNone/>
              <a:defRPr sz="624" b="1"/>
            </a:lvl9pPr>
          </a:lstStyle>
          <a:p>
            <a:pPr lvl="0"/>
            <a:r>
              <a:rPr lang="pl-PL"/>
              <a:t>Kliknij, aby edytować style wzorca tekstu</a:t>
            </a:r>
          </a:p>
        </p:txBody>
      </p:sp>
      <p:sp>
        <p:nvSpPr>
          <p:cNvPr id="6" name="Content Placeholder 5"/>
          <p:cNvSpPr>
            <a:spLocks noGrp="1"/>
          </p:cNvSpPr>
          <p:nvPr>
            <p:ph sz="quarter" idx="4"/>
          </p:nvPr>
        </p:nvSpPr>
        <p:spPr>
          <a:xfrm>
            <a:off x="1804244" y="2761381"/>
            <a:ext cx="1515138" cy="40615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FA0E041-D19F-4298-B5F0-E79EB328633F}" type="datetimeFigureOut">
              <a:rPr lang="pl-PL" smtClean="0"/>
              <a:t>07.10.2025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90711F3-DB32-4F00-99D1-91D2FC5046E5}" type="slidenum">
              <a:rPr lang="pl-PL" smtClean="0"/>
              <a:t>‹Nr.›</a:t>
            </a:fld>
            <a:endParaRPr lang="pl-PL"/>
          </a:p>
        </p:txBody>
      </p:sp>
    </p:spTree>
    <p:extLst>
      <p:ext uri="{BB962C8B-B14F-4D97-AF65-F5344CB8AC3E}">
        <p14:creationId xmlns:p14="http://schemas.microsoft.com/office/powerpoint/2010/main" val="287051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FA0E041-D19F-4298-B5F0-E79EB328633F}" type="datetimeFigureOut">
              <a:rPr lang="pl-PL" smtClean="0"/>
              <a:t>07.10.2025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90711F3-DB32-4F00-99D1-91D2FC5046E5}" type="slidenum">
              <a:rPr lang="pl-PL" smtClean="0"/>
              <a:t>‹Nr.›</a:t>
            </a:fld>
            <a:endParaRPr lang="pl-PL"/>
          </a:p>
        </p:txBody>
      </p:sp>
    </p:spTree>
    <p:extLst>
      <p:ext uri="{BB962C8B-B14F-4D97-AF65-F5344CB8AC3E}">
        <p14:creationId xmlns:p14="http://schemas.microsoft.com/office/powerpoint/2010/main" val="306457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0E041-D19F-4298-B5F0-E79EB328633F}" type="datetimeFigureOut">
              <a:rPr lang="pl-PL" smtClean="0"/>
              <a:t>07.10.2025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90711F3-DB32-4F00-99D1-91D2FC5046E5}" type="slidenum">
              <a:rPr lang="pl-PL" smtClean="0"/>
              <a:t>‹Nr.›</a:t>
            </a:fld>
            <a:endParaRPr lang="pl-PL"/>
          </a:p>
        </p:txBody>
      </p:sp>
    </p:spTree>
    <p:extLst>
      <p:ext uri="{BB962C8B-B14F-4D97-AF65-F5344CB8AC3E}">
        <p14:creationId xmlns:p14="http://schemas.microsoft.com/office/powerpoint/2010/main" val="59283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45485" y="503978"/>
            <a:ext cx="1149463" cy="1763924"/>
          </a:xfrm>
        </p:spPr>
        <p:txBody>
          <a:bodyPr anchor="b"/>
          <a:lstStyle>
            <a:lvl1pPr>
              <a:defRPr sz="1247"/>
            </a:lvl1pPr>
          </a:lstStyle>
          <a:p>
            <a:r>
              <a:rPr lang="pl-PL"/>
              <a:t>Kliknij, aby edytować styl</a:t>
            </a:r>
            <a:endParaRPr lang="en-US" dirty="0"/>
          </a:p>
        </p:txBody>
      </p:sp>
      <p:sp>
        <p:nvSpPr>
          <p:cNvPr id="3" name="Content Placeholder 2"/>
          <p:cNvSpPr>
            <a:spLocks noGrp="1"/>
          </p:cNvSpPr>
          <p:nvPr>
            <p:ph idx="1"/>
          </p:nvPr>
        </p:nvSpPr>
        <p:spPr>
          <a:xfrm>
            <a:off x="1515138" y="1088455"/>
            <a:ext cx="1804244" cy="5372269"/>
          </a:xfrm>
        </p:spPr>
        <p:txBody>
          <a:bodyPr/>
          <a:lstStyle>
            <a:lvl1pPr>
              <a:defRPr sz="1247"/>
            </a:lvl1pPr>
            <a:lvl2pPr>
              <a:defRPr sz="1091"/>
            </a:lvl2pPr>
            <a:lvl3pPr>
              <a:defRPr sz="936"/>
            </a:lvl3pPr>
            <a:lvl4pPr>
              <a:defRPr sz="780"/>
            </a:lvl4pPr>
            <a:lvl5pPr>
              <a:defRPr sz="780"/>
            </a:lvl5pPr>
            <a:lvl6pPr>
              <a:defRPr sz="780"/>
            </a:lvl6pPr>
            <a:lvl7pPr>
              <a:defRPr sz="780"/>
            </a:lvl7pPr>
            <a:lvl8pPr>
              <a:defRPr sz="780"/>
            </a:lvl8pPr>
            <a:lvl9pPr>
              <a:defRPr sz="78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45485" y="2267902"/>
            <a:ext cx="1149463" cy="4201570"/>
          </a:xfrm>
        </p:spPr>
        <p:txBody>
          <a:bodyPr/>
          <a:lstStyle>
            <a:lvl1pPr marL="0" indent="0">
              <a:buNone/>
              <a:defRPr sz="624"/>
            </a:lvl1pPr>
            <a:lvl2pPr marL="178217" indent="0">
              <a:buNone/>
              <a:defRPr sz="546"/>
            </a:lvl2pPr>
            <a:lvl3pPr marL="356433" indent="0">
              <a:buNone/>
              <a:defRPr sz="468"/>
            </a:lvl3pPr>
            <a:lvl4pPr marL="534650" indent="0">
              <a:buNone/>
              <a:defRPr sz="390"/>
            </a:lvl4pPr>
            <a:lvl5pPr marL="712866" indent="0">
              <a:buNone/>
              <a:defRPr sz="390"/>
            </a:lvl5pPr>
            <a:lvl6pPr marL="891083" indent="0">
              <a:buNone/>
              <a:defRPr sz="390"/>
            </a:lvl6pPr>
            <a:lvl7pPr marL="1069299" indent="0">
              <a:buNone/>
              <a:defRPr sz="390"/>
            </a:lvl7pPr>
            <a:lvl8pPr marL="1247516" indent="0">
              <a:buNone/>
              <a:defRPr sz="390"/>
            </a:lvl8pPr>
            <a:lvl9pPr marL="1425732" indent="0">
              <a:buNone/>
              <a:defRPr sz="39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FA0E041-D19F-4298-B5F0-E79EB328633F}" type="datetimeFigureOut">
              <a:rPr lang="pl-PL" smtClean="0"/>
              <a:t>07.10.2025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90711F3-DB32-4F00-99D1-91D2FC5046E5}" type="slidenum">
              <a:rPr lang="pl-PL" smtClean="0"/>
              <a:t>‹Nr.›</a:t>
            </a:fld>
            <a:endParaRPr lang="pl-PL"/>
          </a:p>
        </p:txBody>
      </p:sp>
    </p:spTree>
    <p:extLst>
      <p:ext uri="{BB962C8B-B14F-4D97-AF65-F5344CB8AC3E}">
        <p14:creationId xmlns:p14="http://schemas.microsoft.com/office/powerpoint/2010/main" val="270936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45485" y="503978"/>
            <a:ext cx="1149463" cy="1763924"/>
          </a:xfrm>
        </p:spPr>
        <p:txBody>
          <a:bodyPr anchor="b"/>
          <a:lstStyle>
            <a:lvl1pPr>
              <a:defRPr sz="1247"/>
            </a:lvl1pPr>
          </a:lstStyle>
          <a:p>
            <a:r>
              <a:rPr lang="pl-PL"/>
              <a:t>Kliknij, aby edytować styl</a:t>
            </a:r>
            <a:endParaRPr lang="en-US" dirty="0"/>
          </a:p>
        </p:txBody>
      </p:sp>
      <p:sp>
        <p:nvSpPr>
          <p:cNvPr id="3" name="Picture Placeholder 2"/>
          <p:cNvSpPr>
            <a:spLocks noGrp="1" noChangeAspect="1"/>
          </p:cNvSpPr>
          <p:nvPr>
            <p:ph type="pic" idx="1"/>
          </p:nvPr>
        </p:nvSpPr>
        <p:spPr>
          <a:xfrm>
            <a:off x="1515138" y="1088455"/>
            <a:ext cx="1804244" cy="5372269"/>
          </a:xfrm>
        </p:spPr>
        <p:txBody>
          <a:bodyPr anchor="t"/>
          <a:lstStyle>
            <a:lvl1pPr marL="0" indent="0">
              <a:buNone/>
              <a:defRPr sz="1247"/>
            </a:lvl1pPr>
            <a:lvl2pPr marL="178217" indent="0">
              <a:buNone/>
              <a:defRPr sz="1091"/>
            </a:lvl2pPr>
            <a:lvl3pPr marL="356433" indent="0">
              <a:buNone/>
              <a:defRPr sz="936"/>
            </a:lvl3pPr>
            <a:lvl4pPr marL="534650" indent="0">
              <a:buNone/>
              <a:defRPr sz="780"/>
            </a:lvl4pPr>
            <a:lvl5pPr marL="712866" indent="0">
              <a:buNone/>
              <a:defRPr sz="780"/>
            </a:lvl5pPr>
            <a:lvl6pPr marL="891083" indent="0">
              <a:buNone/>
              <a:defRPr sz="780"/>
            </a:lvl6pPr>
            <a:lvl7pPr marL="1069299" indent="0">
              <a:buNone/>
              <a:defRPr sz="780"/>
            </a:lvl7pPr>
            <a:lvl8pPr marL="1247516" indent="0">
              <a:buNone/>
              <a:defRPr sz="780"/>
            </a:lvl8pPr>
            <a:lvl9pPr marL="1425732" indent="0">
              <a:buNone/>
              <a:defRPr sz="780"/>
            </a:lvl9pPr>
          </a:lstStyle>
          <a:p>
            <a:r>
              <a:rPr lang="pl-PL"/>
              <a:t>Kliknij ikonę, aby dodać obraz</a:t>
            </a:r>
            <a:endParaRPr lang="en-US" dirty="0"/>
          </a:p>
        </p:txBody>
      </p:sp>
      <p:sp>
        <p:nvSpPr>
          <p:cNvPr id="4" name="Text Placeholder 3"/>
          <p:cNvSpPr>
            <a:spLocks noGrp="1"/>
          </p:cNvSpPr>
          <p:nvPr>
            <p:ph type="body" sz="half" idx="2"/>
          </p:nvPr>
        </p:nvSpPr>
        <p:spPr>
          <a:xfrm>
            <a:off x="245485" y="2267902"/>
            <a:ext cx="1149463" cy="4201570"/>
          </a:xfrm>
        </p:spPr>
        <p:txBody>
          <a:bodyPr/>
          <a:lstStyle>
            <a:lvl1pPr marL="0" indent="0">
              <a:buNone/>
              <a:defRPr sz="624"/>
            </a:lvl1pPr>
            <a:lvl2pPr marL="178217" indent="0">
              <a:buNone/>
              <a:defRPr sz="546"/>
            </a:lvl2pPr>
            <a:lvl3pPr marL="356433" indent="0">
              <a:buNone/>
              <a:defRPr sz="468"/>
            </a:lvl3pPr>
            <a:lvl4pPr marL="534650" indent="0">
              <a:buNone/>
              <a:defRPr sz="390"/>
            </a:lvl4pPr>
            <a:lvl5pPr marL="712866" indent="0">
              <a:buNone/>
              <a:defRPr sz="390"/>
            </a:lvl5pPr>
            <a:lvl6pPr marL="891083" indent="0">
              <a:buNone/>
              <a:defRPr sz="390"/>
            </a:lvl6pPr>
            <a:lvl7pPr marL="1069299" indent="0">
              <a:buNone/>
              <a:defRPr sz="390"/>
            </a:lvl7pPr>
            <a:lvl8pPr marL="1247516" indent="0">
              <a:buNone/>
              <a:defRPr sz="390"/>
            </a:lvl8pPr>
            <a:lvl9pPr marL="1425732" indent="0">
              <a:buNone/>
              <a:defRPr sz="39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FA0E041-D19F-4298-B5F0-E79EB328633F}" type="datetimeFigureOut">
              <a:rPr lang="pl-PL" smtClean="0"/>
              <a:t>07.10.2025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90711F3-DB32-4F00-99D1-91D2FC5046E5}" type="slidenum">
              <a:rPr lang="pl-PL" smtClean="0"/>
              <a:t>‹Nr.›</a:t>
            </a:fld>
            <a:endParaRPr lang="pl-PL"/>
          </a:p>
        </p:txBody>
      </p:sp>
    </p:spTree>
    <p:extLst>
      <p:ext uri="{BB962C8B-B14F-4D97-AF65-F5344CB8AC3E}">
        <p14:creationId xmlns:p14="http://schemas.microsoft.com/office/powerpoint/2010/main" val="179501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5021" y="402484"/>
            <a:ext cx="3073897" cy="146118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45021" y="2012414"/>
            <a:ext cx="3073897" cy="479654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245021" y="7006700"/>
            <a:ext cx="801886" cy="402483"/>
          </a:xfrm>
          <a:prstGeom prst="rect">
            <a:avLst/>
          </a:prstGeom>
        </p:spPr>
        <p:txBody>
          <a:bodyPr vert="horz" lIns="91440" tIns="45720" rIns="91440" bIns="45720" rtlCol="0" anchor="ctr"/>
          <a:lstStyle>
            <a:lvl1pPr algn="l">
              <a:defRPr sz="468">
                <a:solidFill>
                  <a:schemeClr val="tx1">
                    <a:tint val="75000"/>
                  </a:schemeClr>
                </a:solidFill>
              </a:defRPr>
            </a:lvl1pPr>
          </a:lstStyle>
          <a:p>
            <a:fld id="{1FA0E041-D19F-4298-B5F0-E79EB328633F}" type="datetimeFigureOut">
              <a:rPr lang="pl-PL" smtClean="0"/>
              <a:t>07.10.2025</a:t>
            </a:fld>
            <a:endParaRPr lang="pl-PL"/>
          </a:p>
        </p:txBody>
      </p:sp>
      <p:sp>
        <p:nvSpPr>
          <p:cNvPr id="5" name="Footer Placeholder 4"/>
          <p:cNvSpPr>
            <a:spLocks noGrp="1"/>
          </p:cNvSpPr>
          <p:nvPr>
            <p:ph type="ftr" sz="quarter" idx="3"/>
          </p:nvPr>
        </p:nvSpPr>
        <p:spPr>
          <a:xfrm>
            <a:off x="1180555" y="7006700"/>
            <a:ext cx="1202829" cy="402483"/>
          </a:xfrm>
          <a:prstGeom prst="rect">
            <a:avLst/>
          </a:prstGeom>
        </p:spPr>
        <p:txBody>
          <a:bodyPr vert="horz" lIns="91440" tIns="45720" rIns="91440" bIns="45720" rtlCol="0" anchor="ctr"/>
          <a:lstStyle>
            <a:lvl1pPr algn="ctr">
              <a:defRPr sz="468">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2517031" y="7006700"/>
            <a:ext cx="801886" cy="402483"/>
          </a:xfrm>
          <a:prstGeom prst="rect">
            <a:avLst/>
          </a:prstGeom>
        </p:spPr>
        <p:txBody>
          <a:bodyPr vert="horz" lIns="91440" tIns="45720" rIns="91440" bIns="45720" rtlCol="0" anchor="ctr"/>
          <a:lstStyle>
            <a:lvl1pPr algn="r">
              <a:defRPr sz="468">
                <a:solidFill>
                  <a:schemeClr val="tx1">
                    <a:tint val="75000"/>
                  </a:schemeClr>
                </a:solidFill>
              </a:defRPr>
            </a:lvl1pPr>
          </a:lstStyle>
          <a:p>
            <a:fld id="{190711F3-DB32-4F00-99D1-91D2FC5046E5}" type="slidenum">
              <a:rPr lang="pl-PL" smtClean="0"/>
              <a:t>‹Nr.›</a:t>
            </a:fld>
            <a:endParaRPr lang="pl-PL"/>
          </a:p>
        </p:txBody>
      </p:sp>
    </p:spTree>
    <p:extLst>
      <p:ext uri="{BB962C8B-B14F-4D97-AF65-F5344CB8AC3E}">
        <p14:creationId xmlns:p14="http://schemas.microsoft.com/office/powerpoint/2010/main" val="4084599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56433" rtl="0" eaLnBrk="1" latinLnBrk="0" hangingPunct="1">
        <a:lnSpc>
          <a:spcPct val="90000"/>
        </a:lnSpc>
        <a:spcBef>
          <a:spcPct val="0"/>
        </a:spcBef>
        <a:buNone/>
        <a:defRPr sz="1715" kern="1200">
          <a:solidFill>
            <a:schemeClr val="tx1"/>
          </a:solidFill>
          <a:latin typeface="+mj-lt"/>
          <a:ea typeface="+mj-ea"/>
          <a:cs typeface="+mj-cs"/>
        </a:defRPr>
      </a:lvl1pPr>
    </p:titleStyle>
    <p:bodyStyle>
      <a:lvl1pPr marL="89108" indent="-89108" algn="l" defTabSz="356433" rtl="0" eaLnBrk="1" latinLnBrk="0" hangingPunct="1">
        <a:lnSpc>
          <a:spcPct val="90000"/>
        </a:lnSpc>
        <a:spcBef>
          <a:spcPts val="390"/>
        </a:spcBef>
        <a:buFont typeface="Arial" panose="020B0604020202020204" pitchFamily="34" charset="0"/>
        <a:buChar char="•"/>
        <a:defRPr sz="1091" kern="1200">
          <a:solidFill>
            <a:schemeClr val="tx1"/>
          </a:solidFill>
          <a:latin typeface="+mn-lt"/>
          <a:ea typeface="+mn-ea"/>
          <a:cs typeface="+mn-cs"/>
        </a:defRPr>
      </a:lvl1pPr>
      <a:lvl2pPr marL="267325" indent="-89108" algn="l" defTabSz="356433" rtl="0" eaLnBrk="1" latinLnBrk="0" hangingPunct="1">
        <a:lnSpc>
          <a:spcPct val="90000"/>
        </a:lnSpc>
        <a:spcBef>
          <a:spcPts val="195"/>
        </a:spcBef>
        <a:buFont typeface="Arial" panose="020B0604020202020204" pitchFamily="34" charset="0"/>
        <a:buChar char="•"/>
        <a:defRPr sz="936" kern="1200">
          <a:solidFill>
            <a:schemeClr val="tx1"/>
          </a:solidFill>
          <a:latin typeface="+mn-lt"/>
          <a:ea typeface="+mn-ea"/>
          <a:cs typeface="+mn-cs"/>
        </a:defRPr>
      </a:lvl2pPr>
      <a:lvl3pPr marL="445541" indent="-89108" algn="l" defTabSz="356433" rtl="0" eaLnBrk="1" latinLnBrk="0" hangingPunct="1">
        <a:lnSpc>
          <a:spcPct val="90000"/>
        </a:lnSpc>
        <a:spcBef>
          <a:spcPts val="195"/>
        </a:spcBef>
        <a:buFont typeface="Arial" panose="020B0604020202020204" pitchFamily="34" charset="0"/>
        <a:buChar char="•"/>
        <a:defRPr sz="780" kern="1200">
          <a:solidFill>
            <a:schemeClr val="tx1"/>
          </a:solidFill>
          <a:latin typeface="+mn-lt"/>
          <a:ea typeface="+mn-ea"/>
          <a:cs typeface="+mn-cs"/>
        </a:defRPr>
      </a:lvl3pPr>
      <a:lvl4pPr marL="623758" indent="-89108" algn="l" defTabSz="356433" rtl="0" eaLnBrk="1" latinLnBrk="0" hangingPunct="1">
        <a:lnSpc>
          <a:spcPct val="90000"/>
        </a:lnSpc>
        <a:spcBef>
          <a:spcPts val="195"/>
        </a:spcBef>
        <a:buFont typeface="Arial" panose="020B0604020202020204" pitchFamily="34" charset="0"/>
        <a:buChar char="•"/>
        <a:defRPr sz="702" kern="1200">
          <a:solidFill>
            <a:schemeClr val="tx1"/>
          </a:solidFill>
          <a:latin typeface="+mn-lt"/>
          <a:ea typeface="+mn-ea"/>
          <a:cs typeface="+mn-cs"/>
        </a:defRPr>
      </a:lvl4pPr>
      <a:lvl5pPr marL="801975" indent="-89108" algn="l" defTabSz="356433" rtl="0" eaLnBrk="1" latinLnBrk="0" hangingPunct="1">
        <a:lnSpc>
          <a:spcPct val="90000"/>
        </a:lnSpc>
        <a:spcBef>
          <a:spcPts val="195"/>
        </a:spcBef>
        <a:buFont typeface="Arial" panose="020B0604020202020204" pitchFamily="34" charset="0"/>
        <a:buChar char="•"/>
        <a:defRPr sz="702" kern="1200">
          <a:solidFill>
            <a:schemeClr val="tx1"/>
          </a:solidFill>
          <a:latin typeface="+mn-lt"/>
          <a:ea typeface="+mn-ea"/>
          <a:cs typeface="+mn-cs"/>
        </a:defRPr>
      </a:lvl5pPr>
      <a:lvl6pPr marL="980191" indent="-89108" algn="l" defTabSz="356433" rtl="0" eaLnBrk="1" latinLnBrk="0" hangingPunct="1">
        <a:lnSpc>
          <a:spcPct val="90000"/>
        </a:lnSpc>
        <a:spcBef>
          <a:spcPts val="195"/>
        </a:spcBef>
        <a:buFont typeface="Arial" panose="020B0604020202020204" pitchFamily="34" charset="0"/>
        <a:buChar char="•"/>
        <a:defRPr sz="702" kern="1200">
          <a:solidFill>
            <a:schemeClr val="tx1"/>
          </a:solidFill>
          <a:latin typeface="+mn-lt"/>
          <a:ea typeface="+mn-ea"/>
          <a:cs typeface="+mn-cs"/>
        </a:defRPr>
      </a:lvl6pPr>
      <a:lvl7pPr marL="1158408" indent="-89108" algn="l" defTabSz="356433" rtl="0" eaLnBrk="1" latinLnBrk="0" hangingPunct="1">
        <a:lnSpc>
          <a:spcPct val="90000"/>
        </a:lnSpc>
        <a:spcBef>
          <a:spcPts val="195"/>
        </a:spcBef>
        <a:buFont typeface="Arial" panose="020B0604020202020204" pitchFamily="34" charset="0"/>
        <a:buChar char="•"/>
        <a:defRPr sz="702" kern="1200">
          <a:solidFill>
            <a:schemeClr val="tx1"/>
          </a:solidFill>
          <a:latin typeface="+mn-lt"/>
          <a:ea typeface="+mn-ea"/>
          <a:cs typeface="+mn-cs"/>
        </a:defRPr>
      </a:lvl7pPr>
      <a:lvl8pPr marL="1336624" indent="-89108" algn="l" defTabSz="356433" rtl="0" eaLnBrk="1" latinLnBrk="0" hangingPunct="1">
        <a:lnSpc>
          <a:spcPct val="90000"/>
        </a:lnSpc>
        <a:spcBef>
          <a:spcPts val="195"/>
        </a:spcBef>
        <a:buFont typeface="Arial" panose="020B0604020202020204" pitchFamily="34" charset="0"/>
        <a:buChar char="•"/>
        <a:defRPr sz="702" kern="1200">
          <a:solidFill>
            <a:schemeClr val="tx1"/>
          </a:solidFill>
          <a:latin typeface="+mn-lt"/>
          <a:ea typeface="+mn-ea"/>
          <a:cs typeface="+mn-cs"/>
        </a:defRPr>
      </a:lvl8pPr>
      <a:lvl9pPr marL="1514841" indent="-89108" algn="l" defTabSz="356433" rtl="0" eaLnBrk="1" latinLnBrk="0" hangingPunct="1">
        <a:lnSpc>
          <a:spcPct val="90000"/>
        </a:lnSpc>
        <a:spcBef>
          <a:spcPts val="195"/>
        </a:spcBef>
        <a:buFont typeface="Arial" panose="020B0604020202020204" pitchFamily="34" charset="0"/>
        <a:buChar char="•"/>
        <a:defRPr sz="702" kern="1200">
          <a:solidFill>
            <a:schemeClr val="tx1"/>
          </a:solidFill>
          <a:latin typeface="+mn-lt"/>
          <a:ea typeface="+mn-ea"/>
          <a:cs typeface="+mn-cs"/>
        </a:defRPr>
      </a:lvl9pPr>
    </p:bodyStyle>
    <p:otherStyle>
      <a:defPPr>
        <a:defRPr lang="en-US"/>
      </a:defPPr>
      <a:lvl1pPr marL="0" algn="l" defTabSz="356433" rtl="0" eaLnBrk="1" latinLnBrk="0" hangingPunct="1">
        <a:defRPr sz="702" kern="1200">
          <a:solidFill>
            <a:schemeClr val="tx1"/>
          </a:solidFill>
          <a:latin typeface="+mn-lt"/>
          <a:ea typeface="+mn-ea"/>
          <a:cs typeface="+mn-cs"/>
        </a:defRPr>
      </a:lvl1pPr>
      <a:lvl2pPr marL="178217" algn="l" defTabSz="356433" rtl="0" eaLnBrk="1" latinLnBrk="0" hangingPunct="1">
        <a:defRPr sz="702" kern="1200">
          <a:solidFill>
            <a:schemeClr val="tx1"/>
          </a:solidFill>
          <a:latin typeface="+mn-lt"/>
          <a:ea typeface="+mn-ea"/>
          <a:cs typeface="+mn-cs"/>
        </a:defRPr>
      </a:lvl2pPr>
      <a:lvl3pPr marL="356433" algn="l" defTabSz="356433" rtl="0" eaLnBrk="1" latinLnBrk="0" hangingPunct="1">
        <a:defRPr sz="702" kern="1200">
          <a:solidFill>
            <a:schemeClr val="tx1"/>
          </a:solidFill>
          <a:latin typeface="+mn-lt"/>
          <a:ea typeface="+mn-ea"/>
          <a:cs typeface="+mn-cs"/>
        </a:defRPr>
      </a:lvl3pPr>
      <a:lvl4pPr marL="534650" algn="l" defTabSz="356433" rtl="0" eaLnBrk="1" latinLnBrk="0" hangingPunct="1">
        <a:defRPr sz="702" kern="1200">
          <a:solidFill>
            <a:schemeClr val="tx1"/>
          </a:solidFill>
          <a:latin typeface="+mn-lt"/>
          <a:ea typeface="+mn-ea"/>
          <a:cs typeface="+mn-cs"/>
        </a:defRPr>
      </a:lvl4pPr>
      <a:lvl5pPr marL="712866" algn="l" defTabSz="356433" rtl="0" eaLnBrk="1" latinLnBrk="0" hangingPunct="1">
        <a:defRPr sz="702" kern="1200">
          <a:solidFill>
            <a:schemeClr val="tx1"/>
          </a:solidFill>
          <a:latin typeface="+mn-lt"/>
          <a:ea typeface="+mn-ea"/>
          <a:cs typeface="+mn-cs"/>
        </a:defRPr>
      </a:lvl5pPr>
      <a:lvl6pPr marL="891083" algn="l" defTabSz="356433" rtl="0" eaLnBrk="1" latinLnBrk="0" hangingPunct="1">
        <a:defRPr sz="702" kern="1200">
          <a:solidFill>
            <a:schemeClr val="tx1"/>
          </a:solidFill>
          <a:latin typeface="+mn-lt"/>
          <a:ea typeface="+mn-ea"/>
          <a:cs typeface="+mn-cs"/>
        </a:defRPr>
      </a:lvl6pPr>
      <a:lvl7pPr marL="1069299" algn="l" defTabSz="356433" rtl="0" eaLnBrk="1" latinLnBrk="0" hangingPunct="1">
        <a:defRPr sz="702" kern="1200">
          <a:solidFill>
            <a:schemeClr val="tx1"/>
          </a:solidFill>
          <a:latin typeface="+mn-lt"/>
          <a:ea typeface="+mn-ea"/>
          <a:cs typeface="+mn-cs"/>
        </a:defRPr>
      </a:lvl7pPr>
      <a:lvl8pPr marL="1247516" algn="l" defTabSz="356433" rtl="0" eaLnBrk="1" latinLnBrk="0" hangingPunct="1">
        <a:defRPr sz="702" kern="1200">
          <a:solidFill>
            <a:schemeClr val="tx1"/>
          </a:solidFill>
          <a:latin typeface="+mn-lt"/>
          <a:ea typeface="+mn-ea"/>
          <a:cs typeface="+mn-cs"/>
        </a:defRPr>
      </a:lvl8pPr>
      <a:lvl9pPr marL="1425732" algn="l" defTabSz="356433" rtl="0" eaLnBrk="1" latinLnBrk="0" hangingPunct="1">
        <a:defRPr sz="7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hyperlink" Target="http://www.eventim.de/"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10" Type="http://schemas.microsoft.com/office/2007/relationships/hdphoto" Target="../media/hdphoto1.wdp"/><Relationship Id="rId4" Type="http://schemas.openxmlformats.org/officeDocument/2006/relationships/image" Target="../media/image3.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ole tekstowe 10">
            <a:extLst>
              <a:ext uri="{FF2B5EF4-FFF2-40B4-BE49-F238E27FC236}">
                <a16:creationId xmlns:a16="http://schemas.microsoft.com/office/drawing/2014/main" id="{184131E0-3878-40C4-BCD3-11E74869C09B}"/>
              </a:ext>
            </a:extLst>
          </p:cNvPr>
          <p:cNvSpPr txBox="1"/>
          <p:nvPr/>
        </p:nvSpPr>
        <p:spPr>
          <a:xfrm>
            <a:off x="315348" y="6120342"/>
            <a:ext cx="2890520" cy="353943"/>
          </a:xfrm>
          <a:prstGeom prst="rect">
            <a:avLst/>
          </a:prstGeom>
          <a:noFill/>
        </p:spPr>
        <p:txBody>
          <a:bodyPr wrap="square" rtlCol="0">
            <a:spAutoFit/>
          </a:bodyPr>
          <a:lstStyle/>
          <a:p>
            <a:pPr algn="ctr"/>
            <a:r>
              <a:rPr lang="de-DE" sz="1000" dirty="0">
                <a:solidFill>
                  <a:srgbClr val="FF0000"/>
                </a:solidFill>
                <a:latin typeface="Arial Black" panose="020B0A04020102020204" pitchFamily="34" charset="0"/>
              </a:rPr>
              <a:t>Veranstalter: United in Jazz</a:t>
            </a:r>
          </a:p>
          <a:p>
            <a:pPr algn="ctr"/>
            <a:r>
              <a:rPr lang="de-DE" sz="700" dirty="0">
                <a:solidFill>
                  <a:srgbClr val="FF0000"/>
                </a:solidFill>
                <a:latin typeface="Arial Black" panose="020B0A04020102020204" pitchFamily="34" charset="0"/>
              </a:rPr>
              <a:t>Unterstützung: SALONik e.V. Darmstadt</a:t>
            </a:r>
            <a:endParaRPr lang="pl-PL" sz="700" dirty="0">
              <a:solidFill>
                <a:srgbClr val="FF0000"/>
              </a:solidFill>
              <a:latin typeface="Arial Black" panose="020B0A04020102020204" pitchFamily="34" charset="0"/>
            </a:endParaRPr>
          </a:p>
        </p:txBody>
      </p:sp>
      <p:pic>
        <p:nvPicPr>
          <p:cNvPr id="13" name="Obraz 12">
            <a:extLst>
              <a:ext uri="{FF2B5EF4-FFF2-40B4-BE49-F238E27FC236}">
                <a16:creationId xmlns:a16="http://schemas.microsoft.com/office/drawing/2014/main" id="{2B40FB41-5E8B-4A3C-88DD-FE2D34406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788" y="6054522"/>
            <a:ext cx="565462" cy="473000"/>
          </a:xfrm>
          <a:prstGeom prst="rect">
            <a:avLst/>
          </a:prstGeom>
        </p:spPr>
      </p:pic>
      <p:pic>
        <p:nvPicPr>
          <p:cNvPr id="3" name="Grafik 2" descr="Ein Bild, das Text enthält.&#10;&#10;Automatisch generierte Beschreibung">
            <a:extLst>
              <a:ext uri="{FF2B5EF4-FFF2-40B4-BE49-F238E27FC236}">
                <a16:creationId xmlns:a16="http://schemas.microsoft.com/office/drawing/2014/main" id="{98857D15-01BB-4504-8125-3A0DA0358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971" y="6906532"/>
            <a:ext cx="1125633" cy="492443"/>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7CC9D43A-CF0B-41E0-82DA-65581C576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585" y="6910505"/>
            <a:ext cx="745940" cy="529156"/>
          </a:xfrm>
          <a:prstGeom prst="rect">
            <a:avLst/>
          </a:prstGeom>
        </p:spPr>
      </p:pic>
      <p:pic>
        <p:nvPicPr>
          <p:cNvPr id="2" name="Grafik 1" descr="Ein Bild, das Text, Logo, Symbol, Schrift enthält.&#10;&#10;KI-generierte Inhalte können fehlerhaft sein.">
            <a:extLst>
              <a:ext uri="{FF2B5EF4-FFF2-40B4-BE49-F238E27FC236}">
                <a16:creationId xmlns:a16="http://schemas.microsoft.com/office/drawing/2014/main" id="{88973105-97BC-7154-45E7-55584462DDA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050" y="6067105"/>
            <a:ext cx="492437" cy="504721"/>
          </a:xfrm>
          <a:prstGeom prst="rect">
            <a:avLst/>
          </a:prstGeom>
          <a:noFill/>
          <a:ln>
            <a:noFill/>
          </a:ln>
        </p:spPr>
      </p:pic>
      <p:pic>
        <p:nvPicPr>
          <p:cNvPr id="10" name="Grafik 9" descr="Ein Bild, das Text, Schrift, Logo, Visitenkarte enthält.&#10;&#10;KI-generierte Inhalte können fehlerhaft sein.">
            <a:extLst>
              <a:ext uri="{FF2B5EF4-FFF2-40B4-BE49-F238E27FC236}">
                <a16:creationId xmlns:a16="http://schemas.microsoft.com/office/drawing/2014/main" id="{BF4775E0-BE24-37BB-8DD8-83001D75C2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63" y="6832867"/>
            <a:ext cx="1363699" cy="684432"/>
          </a:xfrm>
          <a:prstGeom prst="rect">
            <a:avLst/>
          </a:prstGeom>
        </p:spPr>
      </p:pic>
      <p:sp>
        <p:nvSpPr>
          <p:cNvPr id="18" name="Textfeld 17">
            <a:extLst>
              <a:ext uri="{FF2B5EF4-FFF2-40B4-BE49-F238E27FC236}">
                <a16:creationId xmlns:a16="http://schemas.microsoft.com/office/drawing/2014/main" id="{0082D1A1-C2E3-24EC-AEF9-D62DCC8A3D94}"/>
              </a:ext>
            </a:extLst>
          </p:cNvPr>
          <p:cNvSpPr txBox="1"/>
          <p:nvPr/>
        </p:nvSpPr>
        <p:spPr>
          <a:xfrm>
            <a:off x="-253278" y="5760830"/>
            <a:ext cx="3941703" cy="249620"/>
          </a:xfrm>
          <a:prstGeom prst="rect">
            <a:avLst/>
          </a:prstGeom>
          <a:noFill/>
        </p:spPr>
        <p:txBody>
          <a:bodyPr wrap="square">
            <a:spAutoFit/>
          </a:bodyPr>
          <a:lstStyle/>
          <a:p>
            <a:pPr algn="ctr">
              <a:lnSpc>
                <a:spcPct val="107000"/>
              </a:lnSpc>
              <a:spcAft>
                <a:spcPts val="800"/>
              </a:spcAft>
              <a:buNone/>
            </a:pPr>
            <a:r>
              <a:rPr lang="de-DE" sz="1000" b="1" dirty="0">
                <a:latin typeface="Arial Black" panose="020B0A04020102020204" pitchFamily="34" charset="0"/>
              </a:rPr>
              <a:t>Eintritt 18/14 Euro </a:t>
            </a:r>
            <a:r>
              <a:rPr lang="de-DE" sz="1000" b="1" dirty="0">
                <a:latin typeface="Arial Black" panose="020B0A04020102020204" pitchFamily="34" charset="0"/>
                <a:hlinkClick r:id="rId7">
                  <a:extLst>
                    <a:ext uri="{A12FA001-AC4F-418D-AE19-62706E023703}">
                      <ahyp:hlinkClr xmlns:ahyp="http://schemas.microsoft.com/office/drawing/2018/hyperlinkcolor" val="tx"/>
                    </a:ext>
                  </a:extLst>
                </a:hlinkClick>
              </a:rPr>
              <a:t>www.eventim.de</a:t>
            </a:r>
            <a:endParaRPr lang="de-DE" sz="1000" b="1" dirty="0">
              <a:latin typeface="Arial Black" panose="020B0A04020102020204" pitchFamily="34" charset="0"/>
            </a:endParaRPr>
          </a:p>
        </p:txBody>
      </p:sp>
      <p:pic>
        <p:nvPicPr>
          <p:cNvPr id="23" name="Grafik 22">
            <a:extLst>
              <a:ext uri="{FF2B5EF4-FFF2-40B4-BE49-F238E27FC236}">
                <a16:creationId xmlns:a16="http://schemas.microsoft.com/office/drawing/2014/main" id="{E7A600CE-E5B2-14B0-8B91-499E2ADC0F0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707675"/>
            <a:ext cx="3563938" cy="2065196"/>
          </a:xfrm>
          <a:prstGeom prst="rect">
            <a:avLst/>
          </a:prstGeom>
          <a:noFill/>
          <a:ln>
            <a:noFill/>
          </a:ln>
        </p:spPr>
      </p:pic>
      <p:sp>
        <p:nvSpPr>
          <p:cNvPr id="22" name="Textfeld 21">
            <a:extLst>
              <a:ext uri="{FF2B5EF4-FFF2-40B4-BE49-F238E27FC236}">
                <a16:creationId xmlns:a16="http://schemas.microsoft.com/office/drawing/2014/main" id="{16786428-7F94-71C5-5BA8-287D7AC818AA}"/>
              </a:ext>
            </a:extLst>
          </p:cNvPr>
          <p:cNvSpPr txBox="1"/>
          <p:nvPr/>
        </p:nvSpPr>
        <p:spPr>
          <a:xfrm>
            <a:off x="164695" y="3728988"/>
            <a:ext cx="1998355" cy="312586"/>
          </a:xfrm>
          <a:prstGeom prst="rect">
            <a:avLst/>
          </a:prstGeom>
          <a:noFill/>
        </p:spPr>
        <p:txBody>
          <a:bodyPr wrap="square">
            <a:spAutoFit/>
          </a:bodyPr>
          <a:lstStyle/>
          <a:p>
            <a:pPr algn="ctr">
              <a:lnSpc>
                <a:spcPct val="107000"/>
              </a:lnSpc>
              <a:spcAft>
                <a:spcPts val="800"/>
              </a:spcAft>
              <a:buNone/>
            </a:pPr>
            <a:r>
              <a:rPr lang="de-DE" sz="1400" b="1" dirty="0">
                <a:solidFill>
                  <a:schemeClr val="bg1">
                    <a:lumMod val="95000"/>
                  </a:schemeClr>
                </a:solidFill>
                <a:latin typeface="Arial Black" panose="020B0A04020102020204" pitchFamily="34" charset="0"/>
              </a:rPr>
              <a:t>REBIRTH </a:t>
            </a:r>
            <a:r>
              <a:rPr lang="de-DE" sz="1200" dirty="0">
                <a:solidFill>
                  <a:schemeClr val="bg1">
                    <a:lumMod val="95000"/>
                  </a:schemeClr>
                </a:solidFill>
                <a:latin typeface="Arial Black" panose="020B0A04020102020204" pitchFamily="34" charset="0"/>
              </a:rPr>
              <a:t>(Polen)</a:t>
            </a:r>
          </a:p>
        </p:txBody>
      </p:sp>
      <p:sp>
        <p:nvSpPr>
          <p:cNvPr id="25" name="Textfeld 24">
            <a:extLst>
              <a:ext uri="{FF2B5EF4-FFF2-40B4-BE49-F238E27FC236}">
                <a16:creationId xmlns:a16="http://schemas.microsoft.com/office/drawing/2014/main" id="{FE0DB93E-92DC-308C-3E9C-08EA05AB7E94}"/>
              </a:ext>
            </a:extLst>
          </p:cNvPr>
          <p:cNvSpPr txBox="1"/>
          <p:nvPr/>
        </p:nvSpPr>
        <p:spPr>
          <a:xfrm>
            <a:off x="2163050" y="5192226"/>
            <a:ext cx="1572799" cy="543097"/>
          </a:xfrm>
          <a:prstGeom prst="rect">
            <a:avLst/>
          </a:prstGeom>
          <a:noFill/>
        </p:spPr>
        <p:txBody>
          <a:bodyPr wrap="square">
            <a:spAutoFit/>
          </a:bodyPr>
          <a:lstStyle/>
          <a:p>
            <a:pPr algn="ctr">
              <a:lnSpc>
                <a:spcPct val="107000"/>
              </a:lnSpc>
              <a:spcAft>
                <a:spcPts val="800"/>
              </a:spcAft>
              <a:buNone/>
            </a:pPr>
            <a:r>
              <a:rPr lang="de-DE" sz="1400" b="1" dirty="0">
                <a:solidFill>
                  <a:schemeClr val="bg1">
                    <a:lumMod val="95000"/>
                  </a:schemeClr>
                </a:solidFill>
                <a:latin typeface="Arial Black" panose="020B0A04020102020204" pitchFamily="34" charset="0"/>
              </a:rPr>
              <a:t>Ulli Jünemann</a:t>
            </a:r>
          </a:p>
        </p:txBody>
      </p:sp>
      <p:pic>
        <p:nvPicPr>
          <p:cNvPr id="27" name="Grafik 26" descr="Ein Bild, das Konzert, Musik, Musiker, Person enthält.&#10;&#10;KI-generierte Inhalte können fehlerhaft sein.">
            <a:extLst>
              <a:ext uri="{FF2B5EF4-FFF2-40B4-BE49-F238E27FC236}">
                <a16:creationId xmlns:a16="http://schemas.microsoft.com/office/drawing/2014/main" id="{98056ECF-D723-FD73-D9AC-AB5E20AB0EFC}"/>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l="33120" b="9980"/>
          <a:stretch>
            <a:fillRect/>
          </a:stretch>
        </p:blipFill>
        <p:spPr>
          <a:xfrm>
            <a:off x="0" y="0"/>
            <a:ext cx="3563938" cy="3597783"/>
          </a:xfrm>
          <a:prstGeom prst="rect">
            <a:avLst/>
          </a:prstGeom>
        </p:spPr>
      </p:pic>
      <p:sp>
        <p:nvSpPr>
          <p:cNvPr id="7" name="pole tekstowe 6">
            <a:extLst>
              <a:ext uri="{FF2B5EF4-FFF2-40B4-BE49-F238E27FC236}">
                <a16:creationId xmlns:a16="http://schemas.microsoft.com/office/drawing/2014/main" id="{25F49FEA-D009-42A6-AEF5-625D547A32A7}"/>
              </a:ext>
            </a:extLst>
          </p:cNvPr>
          <p:cNvSpPr txBox="1"/>
          <p:nvPr/>
        </p:nvSpPr>
        <p:spPr>
          <a:xfrm>
            <a:off x="1560074" y="0"/>
            <a:ext cx="2030891" cy="923330"/>
          </a:xfrm>
          <a:prstGeom prst="rect">
            <a:avLst/>
          </a:prstGeom>
          <a:noFill/>
        </p:spPr>
        <p:txBody>
          <a:bodyPr wrap="square" rtlCol="0">
            <a:spAutoFit/>
          </a:bodyPr>
          <a:lstStyle/>
          <a:p>
            <a:pPr algn="ctr"/>
            <a:r>
              <a:rPr lang="en-US" dirty="0">
                <a:solidFill>
                  <a:schemeClr val="bg1">
                    <a:lumMod val="95000"/>
                  </a:schemeClr>
                </a:solidFill>
                <a:latin typeface="Arial Black" panose="020B0A04020102020204" pitchFamily="34" charset="0"/>
              </a:rPr>
              <a:t>Tribute to </a:t>
            </a:r>
            <a:br>
              <a:rPr lang="en-US" dirty="0">
                <a:solidFill>
                  <a:schemeClr val="bg1">
                    <a:lumMod val="95000"/>
                  </a:schemeClr>
                </a:solidFill>
                <a:latin typeface="Arial Black" panose="020B0A04020102020204" pitchFamily="34" charset="0"/>
              </a:rPr>
            </a:br>
            <a:r>
              <a:rPr lang="en-US" dirty="0">
                <a:solidFill>
                  <a:schemeClr val="bg1">
                    <a:lumMod val="95000"/>
                  </a:schemeClr>
                </a:solidFill>
                <a:latin typeface="Arial Black" panose="020B0A04020102020204" pitchFamily="34" charset="0"/>
              </a:rPr>
              <a:t>Jan “Ptaszyn” </a:t>
            </a:r>
          </a:p>
          <a:p>
            <a:pPr algn="ctr"/>
            <a:r>
              <a:rPr lang="en-US" dirty="0">
                <a:solidFill>
                  <a:schemeClr val="bg1">
                    <a:lumMod val="95000"/>
                  </a:schemeClr>
                </a:solidFill>
                <a:latin typeface="Arial Black" panose="020B0A04020102020204" pitchFamily="34" charset="0"/>
              </a:rPr>
              <a:t>Wróblewski</a:t>
            </a:r>
            <a:endParaRPr lang="de-DE" dirty="0">
              <a:solidFill>
                <a:schemeClr val="bg1">
                  <a:lumMod val="95000"/>
                </a:schemeClr>
              </a:solidFill>
              <a:latin typeface="Arial Black" panose="020B0A04020102020204" pitchFamily="34" charset="0"/>
            </a:endParaRPr>
          </a:p>
        </p:txBody>
      </p:sp>
      <p:sp>
        <p:nvSpPr>
          <p:cNvPr id="15" name="pole tekstowe 7">
            <a:extLst>
              <a:ext uri="{FF2B5EF4-FFF2-40B4-BE49-F238E27FC236}">
                <a16:creationId xmlns:a16="http://schemas.microsoft.com/office/drawing/2014/main" id="{13B9B780-A981-46A1-BD0A-A8305C66AB75}"/>
              </a:ext>
            </a:extLst>
          </p:cNvPr>
          <p:cNvSpPr txBox="1"/>
          <p:nvPr/>
        </p:nvSpPr>
        <p:spPr>
          <a:xfrm>
            <a:off x="1834555" y="2642166"/>
            <a:ext cx="2030892" cy="923330"/>
          </a:xfrm>
          <a:prstGeom prst="rect">
            <a:avLst/>
          </a:prstGeom>
          <a:noFill/>
        </p:spPr>
        <p:txBody>
          <a:bodyPr wrap="square" rtlCol="0">
            <a:spAutoFit/>
          </a:bodyPr>
          <a:lstStyle>
            <a:defPPr>
              <a:defRPr lang="en-US"/>
            </a:defPPr>
            <a:lvl1pPr>
              <a:defRPr>
                <a:latin typeface="Arial Black" panose="020B0A04020102020204" pitchFamily="34" charset="0"/>
              </a:defRPr>
            </a:lvl1pPr>
          </a:lstStyle>
          <a:p>
            <a:r>
              <a:rPr lang="de-DE" sz="1200" b="1" dirty="0">
                <a:solidFill>
                  <a:schemeClr val="bg1">
                    <a:lumMod val="95000"/>
                  </a:schemeClr>
                </a:solidFill>
              </a:rPr>
              <a:t>10.01.2026 </a:t>
            </a:r>
            <a:br>
              <a:rPr lang="de-DE" sz="1200" b="1" dirty="0">
                <a:solidFill>
                  <a:schemeClr val="bg1">
                    <a:lumMod val="95000"/>
                  </a:schemeClr>
                </a:solidFill>
              </a:rPr>
            </a:br>
            <a:r>
              <a:rPr lang="de-DE" sz="1200" b="1" dirty="0">
                <a:solidFill>
                  <a:schemeClr val="bg1">
                    <a:lumMod val="95000"/>
                  </a:schemeClr>
                </a:solidFill>
              </a:rPr>
              <a:t>19:00 Uhr</a:t>
            </a:r>
          </a:p>
          <a:p>
            <a:r>
              <a:rPr lang="de-DE" sz="1000" b="1" dirty="0">
                <a:solidFill>
                  <a:schemeClr val="bg1">
                    <a:lumMod val="95000"/>
                  </a:schemeClr>
                </a:solidFill>
              </a:rPr>
              <a:t>Gewölbekeller unterm Jazz-Institut</a:t>
            </a:r>
            <a:br>
              <a:rPr lang="de-DE" sz="1000" b="1" dirty="0">
                <a:solidFill>
                  <a:schemeClr val="bg1">
                    <a:lumMod val="95000"/>
                  </a:schemeClr>
                </a:solidFill>
              </a:rPr>
            </a:br>
            <a:r>
              <a:rPr lang="de-DE" sz="1000" b="1" dirty="0">
                <a:solidFill>
                  <a:schemeClr val="bg1">
                    <a:lumMod val="95000"/>
                  </a:schemeClr>
                </a:solidFill>
              </a:rPr>
              <a:t>Bessunger Straße 88d</a:t>
            </a:r>
          </a:p>
        </p:txBody>
      </p:sp>
      <p:cxnSp>
        <p:nvCxnSpPr>
          <p:cNvPr id="29" name="Gerader Verbinder 28">
            <a:extLst>
              <a:ext uri="{FF2B5EF4-FFF2-40B4-BE49-F238E27FC236}">
                <a16:creationId xmlns:a16="http://schemas.microsoft.com/office/drawing/2014/main" id="{53B9D9BB-0992-1553-5F51-AC726CD4CBBA}"/>
              </a:ext>
            </a:extLst>
          </p:cNvPr>
          <p:cNvCxnSpPr/>
          <p:nvPr/>
        </p:nvCxnSpPr>
        <p:spPr>
          <a:xfrm>
            <a:off x="0" y="6746240"/>
            <a:ext cx="35639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01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4AA822BC-BF06-4786-B2DE-D672A877F50D}"/>
              </a:ext>
            </a:extLst>
          </p:cNvPr>
          <p:cNvSpPr txBox="1"/>
          <p:nvPr/>
        </p:nvSpPr>
        <p:spPr>
          <a:xfrm>
            <a:off x="164729" y="189997"/>
            <a:ext cx="3204000" cy="7140416"/>
          </a:xfrm>
          <a:prstGeom prst="rect">
            <a:avLst/>
          </a:prstGeom>
          <a:noFill/>
        </p:spPr>
        <p:txBody>
          <a:bodyPr wrap="square" rtlCol="0">
            <a:spAutoFit/>
          </a:bodyPr>
          <a:lstStyle/>
          <a:p>
            <a:pPr>
              <a:spcBef>
                <a:spcPts val="300"/>
              </a:spcBef>
              <a:spcAft>
                <a:spcPts val="300"/>
              </a:spcAft>
            </a:pPr>
            <a:r>
              <a:rPr lang="de-DE" sz="1600" b="1" dirty="0">
                <a:latin typeface="Arial Narrow" panose="020B0606020202030204" pitchFamily="34" charset="0"/>
              </a:rPr>
              <a:t>Rebirth</a:t>
            </a:r>
            <a:r>
              <a:rPr lang="de-DE" sz="1200" dirty="0">
                <a:latin typeface="Arial Narrow" panose="020B0606020202030204" pitchFamily="34" charset="0"/>
              </a:rPr>
              <a:t> ist ein junges, energiegeladenes Jazz-Quintett aus Polen, bestehend aus Musikern im Alter von 18 bis 20 Jahren:</a:t>
            </a:r>
          </a:p>
          <a:p>
            <a:pPr marL="268288" lvl="0" indent="92075"/>
            <a:r>
              <a:rPr lang="pl-PL" sz="1200" dirty="0">
                <a:latin typeface="Arial Narrow" panose="020B0606020202030204" pitchFamily="34" charset="0"/>
              </a:rPr>
              <a:t>Leon Jakubek (</a:t>
            </a:r>
            <a:r>
              <a:rPr lang="de-DE" sz="1200" dirty="0">
                <a:latin typeface="Arial Narrow" panose="020B0606020202030204" pitchFamily="34" charset="0"/>
              </a:rPr>
              <a:t>Piano</a:t>
            </a:r>
            <a:r>
              <a:rPr lang="pl-PL" sz="1200" dirty="0">
                <a:latin typeface="Arial Narrow" panose="020B0606020202030204" pitchFamily="34" charset="0"/>
              </a:rPr>
              <a:t>)</a:t>
            </a:r>
            <a:endParaRPr lang="de-DE" sz="1200" dirty="0">
              <a:latin typeface="Arial Narrow" panose="020B0606020202030204" pitchFamily="34" charset="0"/>
            </a:endParaRPr>
          </a:p>
          <a:p>
            <a:pPr marL="268288" lvl="0" indent="92075"/>
            <a:r>
              <a:rPr lang="pl-PL" sz="1200" dirty="0">
                <a:latin typeface="Arial Narrow" panose="020B0606020202030204" pitchFamily="34" charset="0"/>
              </a:rPr>
              <a:t>Andrzej Frydko (</a:t>
            </a:r>
            <a:r>
              <a:rPr lang="pl-PL" sz="1200" dirty="0" err="1">
                <a:latin typeface="Arial Narrow" panose="020B0606020202030204" pitchFamily="34" charset="0"/>
              </a:rPr>
              <a:t>Trompete</a:t>
            </a:r>
            <a:r>
              <a:rPr lang="pl-PL" sz="1200" dirty="0">
                <a:latin typeface="Arial Narrow" panose="020B0606020202030204" pitchFamily="34" charset="0"/>
              </a:rPr>
              <a:t>)</a:t>
            </a:r>
            <a:endParaRPr lang="de-DE" sz="1200" dirty="0">
              <a:latin typeface="Arial Narrow" panose="020B0606020202030204" pitchFamily="34" charset="0"/>
            </a:endParaRPr>
          </a:p>
          <a:p>
            <a:pPr marL="268288" lvl="0" indent="92075"/>
            <a:r>
              <a:rPr lang="pl-PL" sz="1200" dirty="0">
                <a:latin typeface="Arial Narrow" panose="020B0606020202030204" pitchFamily="34" charset="0"/>
              </a:rPr>
              <a:t>Wojciech Lubczyński (</a:t>
            </a:r>
            <a:r>
              <a:rPr lang="pl-PL" sz="1200" dirty="0" err="1">
                <a:latin typeface="Arial Narrow" panose="020B0606020202030204" pitchFamily="34" charset="0"/>
              </a:rPr>
              <a:t>Schlagzeug</a:t>
            </a:r>
            <a:r>
              <a:rPr lang="pl-PL" sz="1200" dirty="0">
                <a:latin typeface="Arial Narrow" panose="020B0606020202030204" pitchFamily="34" charset="0"/>
              </a:rPr>
              <a:t>)</a:t>
            </a:r>
            <a:endParaRPr lang="de-DE" sz="1200" dirty="0">
              <a:latin typeface="Arial Narrow" panose="020B0606020202030204" pitchFamily="34" charset="0"/>
            </a:endParaRPr>
          </a:p>
          <a:p>
            <a:pPr marL="268288" lvl="0" indent="92075"/>
            <a:r>
              <a:rPr lang="pl-PL" sz="1200" dirty="0">
                <a:latin typeface="Arial Narrow" panose="020B0606020202030204" pitchFamily="34" charset="0"/>
              </a:rPr>
              <a:t>Tymon </a:t>
            </a:r>
            <a:r>
              <a:rPr lang="pl-PL" sz="1200" dirty="0" err="1">
                <a:latin typeface="Arial Narrow" panose="020B0606020202030204" pitchFamily="34" charset="0"/>
              </a:rPr>
              <a:t>Okolus</a:t>
            </a:r>
            <a:r>
              <a:rPr lang="pl-PL" sz="1200" dirty="0">
                <a:latin typeface="Arial Narrow" panose="020B0606020202030204" pitchFamily="34" charset="0"/>
              </a:rPr>
              <a:t> (</a:t>
            </a:r>
            <a:r>
              <a:rPr lang="pl-PL" sz="1200" dirty="0" err="1">
                <a:latin typeface="Arial Narrow" panose="020B0606020202030204" pitchFamily="34" charset="0"/>
              </a:rPr>
              <a:t>Posaune</a:t>
            </a:r>
            <a:r>
              <a:rPr lang="pl-PL" sz="1200" dirty="0">
                <a:latin typeface="Arial Narrow" panose="020B0606020202030204" pitchFamily="34" charset="0"/>
              </a:rPr>
              <a:t>)</a:t>
            </a:r>
            <a:endParaRPr lang="de-DE" sz="1200" dirty="0">
              <a:latin typeface="Arial Narrow" panose="020B0606020202030204" pitchFamily="34" charset="0"/>
            </a:endParaRPr>
          </a:p>
          <a:p>
            <a:pPr marL="268288" lvl="0" indent="92075"/>
            <a:r>
              <a:rPr lang="pl-PL" sz="1200" dirty="0">
                <a:latin typeface="Arial Narrow" panose="020B0606020202030204" pitchFamily="34" charset="0"/>
              </a:rPr>
              <a:t>Piotr Golec (</a:t>
            </a:r>
            <a:r>
              <a:rPr lang="pl-PL" sz="1200" dirty="0" err="1">
                <a:latin typeface="Arial Narrow" panose="020B0606020202030204" pitchFamily="34" charset="0"/>
              </a:rPr>
              <a:t>Kontrabass</a:t>
            </a:r>
            <a:r>
              <a:rPr lang="pl-PL" sz="1200" dirty="0">
                <a:latin typeface="Arial Narrow" panose="020B0606020202030204" pitchFamily="34" charset="0"/>
              </a:rPr>
              <a:t>)</a:t>
            </a:r>
            <a:endParaRPr lang="de-DE" sz="1200" dirty="0">
              <a:latin typeface="Arial Narrow" panose="020B0606020202030204" pitchFamily="34" charset="0"/>
            </a:endParaRPr>
          </a:p>
          <a:p>
            <a:pPr>
              <a:spcBef>
                <a:spcPts val="300"/>
              </a:spcBef>
              <a:spcAft>
                <a:spcPts val="300"/>
              </a:spcAft>
            </a:pPr>
            <a:r>
              <a:rPr lang="de-DE" sz="1200" dirty="0">
                <a:latin typeface="Arial Narrow" panose="020B0606020202030204" pitchFamily="34" charset="0"/>
              </a:rPr>
              <a:t>Die Gruppe interpretiert vor allem eigene Arrangements von Kompositionen des legendären </a:t>
            </a:r>
            <a:r>
              <a:rPr lang="de-DE" sz="1200" b="1" dirty="0">
                <a:latin typeface="Arial Narrow" panose="020B0606020202030204" pitchFamily="34" charset="0"/>
              </a:rPr>
              <a:t>Jan „Ptaszyn“ Wróblewski </a:t>
            </a:r>
            <a:r>
              <a:rPr lang="de-DE" sz="1200" dirty="0">
                <a:latin typeface="Arial Narrow" panose="020B0606020202030204" pitchFamily="34" charset="0"/>
              </a:rPr>
              <a:t>– einer prägenden Persönlichkeit des polnischen Jazz, die Generationen von Musikern inspiriert hat. Rebirth zählt heute zu den vielversprechendsten jungen Jazzformationen Polens und wurde 2025 mit dem 1. Preis beim Junior Jazz Festival in Wadowice ausgezeichnet.</a:t>
            </a:r>
          </a:p>
          <a:p>
            <a:pPr>
              <a:spcBef>
                <a:spcPts val="300"/>
              </a:spcBef>
              <a:spcAft>
                <a:spcPts val="300"/>
              </a:spcAft>
            </a:pPr>
            <a:r>
              <a:rPr lang="de-DE" sz="1200" dirty="0">
                <a:latin typeface="Arial Narrow" panose="020B0606020202030204" pitchFamily="34" charset="0"/>
              </a:rPr>
              <a:t>Beim Konzert in Darmstadt präsentiert die Band ihre modernen, frischen Interpretationen polnischer Jazz-Standards. </a:t>
            </a:r>
          </a:p>
          <a:p>
            <a:pPr>
              <a:spcBef>
                <a:spcPts val="300"/>
              </a:spcBef>
              <a:spcAft>
                <a:spcPts val="300"/>
              </a:spcAft>
            </a:pPr>
            <a:r>
              <a:rPr lang="de-DE" sz="1200" dirty="0">
                <a:latin typeface="Arial Narrow" panose="020B0606020202030204" pitchFamily="34" charset="0"/>
              </a:rPr>
              <a:t>Als besonderer Gast tritt der renommierte deutsche Altsaxophonist </a:t>
            </a:r>
            <a:r>
              <a:rPr lang="de-DE" sz="1600" b="1" dirty="0">
                <a:latin typeface="Arial Narrow" panose="020B0606020202030204" pitchFamily="34" charset="0"/>
              </a:rPr>
              <a:t>Ulli Jünemann </a:t>
            </a:r>
            <a:r>
              <a:rPr lang="de-DE" sz="1200" dirty="0">
                <a:latin typeface="Arial Narrow" panose="020B0606020202030204" pitchFamily="34" charset="0"/>
              </a:rPr>
              <a:t>auf, bekannt für seinen unverwechselbaren Stil, der Tradition und Gegenwart auf inspirierende Weise verbindet.</a:t>
            </a:r>
          </a:p>
          <a:p>
            <a:pPr>
              <a:spcBef>
                <a:spcPts val="300"/>
              </a:spcBef>
              <a:spcAft>
                <a:spcPts val="300"/>
              </a:spcAft>
            </a:pPr>
            <a:endParaRPr lang="de-DE" sz="1200" dirty="0">
              <a:latin typeface="Arial Narrow" panose="020B0606020202030204" pitchFamily="34" charset="0"/>
            </a:endParaRPr>
          </a:p>
          <a:p>
            <a:pPr>
              <a:spcBef>
                <a:spcPts val="300"/>
              </a:spcBef>
              <a:spcAft>
                <a:spcPts val="300"/>
              </a:spcAft>
            </a:pPr>
            <a:r>
              <a:rPr lang="de-DE" sz="1600" b="1" dirty="0">
                <a:latin typeface="Arial Narrow" panose="020B0606020202030204" pitchFamily="34" charset="0"/>
              </a:rPr>
              <a:t>United in Jazz e.V. </a:t>
            </a:r>
            <a:r>
              <a:rPr lang="de-DE" sz="1200" dirty="0">
                <a:latin typeface="Arial Narrow" panose="020B0606020202030204" pitchFamily="34" charset="0"/>
              </a:rPr>
              <a:t>wurde aus der Überzeugung gegründet, dass Jazz – als Sprache der Freiheit, des Dialogs und des Ausdrucks – Menschen über Grenzen hinweg verbinden kann. </a:t>
            </a:r>
          </a:p>
          <a:p>
            <a:pPr>
              <a:spcBef>
                <a:spcPts val="300"/>
              </a:spcBef>
              <a:spcAft>
                <a:spcPts val="300"/>
              </a:spcAft>
            </a:pPr>
            <a:r>
              <a:rPr lang="de-DE" sz="1200" dirty="0">
                <a:latin typeface="Arial Narrow" panose="020B0606020202030204" pitchFamily="34" charset="0"/>
              </a:rPr>
              <a:t>United in Jazz fördert Begegnungen zwischen Künstlern verschiedener Länder und Generationen und schafft Räume, in denen Musik zu einem Mittel des Verständnisses und der Freundschaft wird. Wir glauben, dass jedes Konzert nicht nur ein künstlerisches Ereignis ist, sondern auch ein Zeichen von Offenheit und Gemeinschaft.</a:t>
            </a:r>
            <a:endParaRPr lang="de-DE" sz="1200"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166694438"/>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274</Words>
  <Application>Microsoft Office PowerPoint</Application>
  <PresentationFormat>Benutzerdefiniert</PresentationFormat>
  <Paragraphs>21</Paragraphs>
  <Slides>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Arial</vt:lpstr>
      <vt:lpstr>Arial Black</vt:lpstr>
      <vt:lpstr>Arial Narrow</vt:lpstr>
      <vt:lpstr>Calibri</vt:lpstr>
      <vt:lpstr>Calibri Light</vt:lpstr>
      <vt:lpstr>Motyw pakietu 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Ela Heller</dc:creator>
  <cp:lastModifiedBy>Slawek Heller</cp:lastModifiedBy>
  <cp:revision>41</cp:revision>
  <dcterms:created xsi:type="dcterms:W3CDTF">2022-03-27T12:49:46Z</dcterms:created>
  <dcterms:modified xsi:type="dcterms:W3CDTF">2025-10-07T15:07:15Z</dcterms:modified>
</cp:coreProperties>
</file>